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62C3-A1C4-456A-9169-E6339E39D2BC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8099-6A40-4293-AB25-3A52D16F61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81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62C3-A1C4-456A-9169-E6339E39D2BC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8099-6A40-4293-AB25-3A52D16F61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02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62C3-A1C4-456A-9169-E6339E39D2BC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8099-6A40-4293-AB25-3A52D16F61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85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62C3-A1C4-456A-9169-E6339E39D2BC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8099-6A40-4293-AB25-3A52D16F61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5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62C3-A1C4-456A-9169-E6339E39D2BC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8099-6A40-4293-AB25-3A52D16F61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602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62C3-A1C4-456A-9169-E6339E39D2BC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8099-6A40-4293-AB25-3A52D16F61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46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62C3-A1C4-456A-9169-E6339E39D2BC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8099-6A40-4293-AB25-3A52D16F61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855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62C3-A1C4-456A-9169-E6339E39D2BC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8099-6A40-4293-AB25-3A52D16F61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39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62C3-A1C4-456A-9169-E6339E39D2BC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8099-6A40-4293-AB25-3A52D16F61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3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62C3-A1C4-456A-9169-E6339E39D2BC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8099-6A40-4293-AB25-3A52D16F61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85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62C3-A1C4-456A-9169-E6339E39D2BC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8099-6A40-4293-AB25-3A52D16F61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45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C62C3-A1C4-456A-9169-E6339E39D2BC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08099-6A40-4293-AB25-3A52D16F61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36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1937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210660" y="5997845"/>
            <a:ext cx="421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DI VITTORIO PARLATORE  CLASSE II B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270490"/>
              </p:ext>
            </p:extLst>
          </p:nvPr>
        </p:nvGraphicFramePr>
        <p:xfrm>
          <a:off x="1" y="-140399"/>
          <a:ext cx="12191999" cy="6998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8019837" imgH="5667255" progId="AcroExch.Document.DC">
                  <p:embed/>
                </p:oleObj>
              </mc:Choice>
              <mc:Fallback>
                <p:oleObj name="Acrobat Document" r:id="rId3" imgW="8019837" imgH="56672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-140399"/>
                        <a:ext cx="12191999" cy="6998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159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577931"/>
              </p:ext>
            </p:extLst>
          </p:nvPr>
        </p:nvGraphicFramePr>
        <p:xfrm>
          <a:off x="0" y="1"/>
          <a:ext cx="12191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8019837" imgH="5667255" progId="AcroExch.Document.DC">
                  <p:embed/>
                </p:oleObj>
              </mc:Choice>
              <mc:Fallback>
                <p:oleObj name="Acrobat Document" r:id="rId3" imgW="8019837" imgH="56672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1219199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751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Adobe Acrobat Document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Aula</dc:creator>
  <cp:lastModifiedBy>Aula</cp:lastModifiedBy>
  <cp:revision>3</cp:revision>
  <dcterms:created xsi:type="dcterms:W3CDTF">2018-05-19T10:37:25Z</dcterms:created>
  <dcterms:modified xsi:type="dcterms:W3CDTF">2018-05-23T08:11:45Z</dcterms:modified>
</cp:coreProperties>
</file>